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361AC9-BA21-4AC1-A99B-1A1C4E037CE9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130813-5726-476F-9F67-5119A31578D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" TargetMode="External"/><Relationship Id="rId7" Type="http://schemas.openxmlformats.org/officeDocument/2006/relationships/hyperlink" Target="http://www.youtube.com/watch?v=iat0yrvpUzs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YNsMWoA9hA" TargetMode="External"/><Relationship Id="rId5" Type="http://schemas.openxmlformats.org/officeDocument/2006/relationships/hyperlink" Target="http://www.youtube.com/watch?v=QM_Jx1oMP8E" TargetMode="External"/><Relationship Id="rId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4038600"/>
            <a:ext cx="8553480" cy="1828800"/>
          </a:xfrm>
        </p:spPr>
        <p:txBody>
          <a:bodyPr/>
          <a:lstStyle/>
          <a:p>
            <a:pPr algn="r"/>
            <a:r>
              <a:rPr lang="sk-SK" b="1" dirty="0" smtClean="0"/>
              <a:t>Život roľníkov v dávnej minulosti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					4.ročník</a:t>
            </a:r>
            <a:endParaRPr lang="sk-SK" dirty="0"/>
          </a:p>
        </p:txBody>
      </p:sp>
      <p:pic>
        <p:nvPicPr>
          <p:cNvPr id="4" name="Obrázok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714908" cy="3800252"/>
          </a:xfrm>
          <a:prstGeom prst="rect">
            <a:avLst/>
          </a:prstGeom>
        </p:spPr>
      </p:pic>
      <p:pic>
        <p:nvPicPr>
          <p:cNvPr id="5" name="Obrázok 4" descr="i_83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2571768" cy="1838814"/>
          </a:xfrm>
          <a:prstGeom prst="rect">
            <a:avLst/>
          </a:prstGeom>
        </p:spPr>
      </p:pic>
      <p:pic>
        <p:nvPicPr>
          <p:cNvPr id="6" name="Obrázok 5" descr="VP0401-JarnaOrbaD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214554"/>
            <a:ext cx="2571768" cy="1788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Páračky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5357850" cy="52578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páralo sa </a:t>
            </a:r>
            <a:r>
              <a:rPr lang="sk-SK" b="1" dirty="0" smtClean="0"/>
              <a:t>husacie perie domácej panej</a:t>
            </a:r>
          </a:p>
          <a:p>
            <a:r>
              <a:rPr lang="sk-SK" dirty="0" smtClean="0"/>
              <a:t>doprostred chyže sa dal veľký </a:t>
            </a:r>
            <a:r>
              <a:rPr lang="sk-SK" b="1" dirty="0" smtClean="0"/>
              <a:t>stôl</a:t>
            </a:r>
            <a:r>
              <a:rPr lang="sk-SK" dirty="0" smtClean="0"/>
              <a:t>, okolo neho </a:t>
            </a:r>
            <a:r>
              <a:rPr lang="sk-SK" b="1" dirty="0" smtClean="0"/>
              <a:t>lavice</a:t>
            </a:r>
          </a:p>
          <a:p>
            <a:r>
              <a:rPr lang="sk-SK" dirty="0" smtClean="0"/>
              <a:t>okolo si posadali ženy, ktoré dostali nejakú </a:t>
            </a:r>
            <a:r>
              <a:rPr lang="sk-SK" b="1" dirty="0" smtClean="0"/>
              <a:t>nádobu</a:t>
            </a:r>
            <a:r>
              <a:rPr lang="sk-SK" dirty="0" smtClean="0"/>
              <a:t>, do ktorej dávali napárané perie</a:t>
            </a:r>
          </a:p>
          <a:p>
            <a:r>
              <a:rPr lang="sk-SK" dirty="0" smtClean="0"/>
              <a:t>perie sa vysypalo na stôl, každá si z neho brala a párala ho</a:t>
            </a:r>
          </a:p>
          <a:p>
            <a:r>
              <a:rPr lang="sk-SK" dirty="0" smtClean="0"/>
              <a:t>na páračkách </a:t>
            </a:r>
            <a:r>
              <a:rPr lang="sk-SK" b="1" dirty="0" smtClean="0"/>
              <a:t>sa rozprávali </a:t>
            </a:r>
            <a:r>
              <a:rPr lang="sk-SK" dirty="0" smtClean="0"/>
              <a:t>hrôzostrašné príbehy, povesti a klebety</a:t>
            </a:r>
            <a:endParaRPr lang="sk-SK" dirty="0"/>
          </a:p>
        </p:txBody>
      </p:sp>
      <p:pic>
        <p:nvPicPr>
          <p:cNvPr id="4" name="Obrázok 3" descr="72-páračky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500174"/>
            <a:ext cx="3333773" cy="2500330"/>
          </a:xfrm>
          <a:prstGeom prst="rect">
            <a:avLst/>
          </a:prstGeom>
        </p:spPr>
      </p:pic>
      <p:pic>
        <p:nvPicPr>
          <p:cNvPr id="5" name="Obrázok 4" descr="IMG-1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071941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Život roľníkov v dávnej minulosti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Už v minulosti sa roľníci venovali </a:t>
            </a:r>
          </a:p>
          <a:p>
            <a:pPr>
              <a:buNone/>
            </a:pPr>
            <a:r>
              <a:rPr lang="sk-SK" dirty="0" smtClean="0">
                <a:solidFill>
                  <a:srgbClr val="00B050"/>
                </a:solidFill>
              </a:rPr>
              <a:t>poľnohospodárstvu</a:t>
            </a:r>
            <a:r>
              <a:rPr lang="sk-SK" dirty="0" smtClean="0"/>
              <a:t> – pestovaniu obilia, chovu </a:t>
            </a:r>
          </a:p>
          <a:p>
            <a:pPr>
              <a:buNone/>
            </a:pPr>
            <a:r>
              <a:rPr lang="sk-SK" dirty="0" smtClean="0"/>
              <a:t>dobytka. </a:t>
            </a:r>
            <a:r>
              <a:rPr lang="sk-SK" dirty="0" smtClean="0">
                <a:solidFill>
                  <a:srgbClr val="00B050"/>
                </a:solidFill>
              </a:rPr>
              <a:t>Hospodársky rok </a:t>
            </a:r>
            <a:r>
              <a:rPr lang="sk-SK" dirty="0" smtClean="0"/>
              <a:t>začínal skoro </a:t>
            </a:r>
            <a:r>
              <a:rPr lang="sk-SK" dirty="0" smtClean="0">
                <a:solidFill>
                  <a:srgbClr val="00B050"/>
                </a:solidFill>
              </a:rPr>
              <a:t>na jar</a:t>
            </a:r>
            <a:r>
              <a:rPr lang="sk-SK" dirty="0" smtClean="0"/>
              <a:t>, </a:t>
            </a:r>
          </a:p>
          <a:p>
            <a:pPr>
              <a:buNone/>
            </a:pPr>
            <a:r>
              <a:rPr lang="sk-SK" dirty="0" smtClean="0"/>
              <a:t>končil </a:t>
            </a:r>
            <a:r>
              <a:rPr lang="sk-SK" dirty="0" smtClean="0">
                <a:solidFill>
                  <a:srgbClr val="00B050"/>
                </a:solidFill>
              </a:rPr>
              <a:t>v jeseni</a:t>
            </a:r>
            <a:r>
              <a:rPr lang="sk-SK" dirty="0" smtClean="0"/>
              <a:t>.  </a:t>
            </a:r>
            <a:r>
              <a:rPr lang="sk-SK" b="1" dirty="0" smtClean="0">
                <a:solidFill>
                  <a:srgbClr val="00B050"/>
                </a:solidFill>
              </a:rPr>
              <a:t>V zime </a:t>
            </a:r>
            <a:r>
              <a:rPr lang="sk-SK" b="1" dirty="0" smtClean="0"/>
              <a:t>sa robili práce</a:t>
            </a:r>
            <a:r>
              <a:rPr lang="sk-SK" dirty="0" smtClean="0"/>
              <a:t>, na ktoré v </a:t>
            </a:r>
          </a:p>
          <a:p>
            <a:pPr>
              <a:buNone/>
            </a:pPr>
            <a:r>
              <a:rPr lang="sk-SK" dirty="0" smtClean="0"/>
              <a:t>lete nebol čas. </a:t>
            </a:r>
            <a:r>
              <a:rPr lang="sk-SK" dirty="0" smtClean="0">
                <a:solidFill>
                  <a:srgbClr val="00B050"/>
                </a:solidFill>
              </a:rPr>
              <a:t>Muži</a:t>
            </a:r>
            <a:r>
              <a:rPr lang="sk-SK" dirty="0" smtClean="0"/>
              <a:t> robili okolo dobytka, chystali</a:t>
            </a:r>
          </a:p>
          <a:p>
            <a:pPr>
              <a:buNone/>
            </a:pPr>
            <a:r>
              <a:rPr lang="sk-SK" dirty="0" smtClean="0"/>
              <a:t>drevo na zimu, opravovali náradie. </a:t>
            </a:r>
            <a:r>
              <a:rPr lang="sk-SK" dirty="0" smtClean="0">
                <a:solidFill>
                  <a:srgbClr val="00B050"/>
                </a:solidFill>
              </a:rPr>
              <a:t>Ženy</a:t>
            </a:r>
            <a:r>
              <a:rPr lang="sk-SK" dirty="0" smtClean="0"/>
              <a:t> priadli </a:t>
            </a:r>
          </a:p>
          <a:p>
            <a:pPr>
              <a:buNone/>
            </a:pPr>
            <a:r>
              <a:rPr lang="sk-SK" dirty="0" smtClean="0"/>
              <a:t>(priadky), tkali koberce, plátno, párali perie (páračky).</a:t>
            </a:r>
          </a:p>
          <a:p>
            <a:pPr>
              <a:buNone/>
            </a:pPr>
            <a:r>
              <a:rPr lang="sk-SK" b="1" dirty="0" smtClean="0"/>
              <a:t>Práce </a:t>
            </a:r>
            <a:r>
              <a:rPr lang="sk-SK" b="1" dirty="0" smtClean="0">
                <a:solidFill>
                  <a:srgbClr val="00B050"/>
                </a:solidFill>
              </a:rPr>
              <a:t>v letnom období </a:t>
            </a:r>
            <a:r>
              <a:rPr lang="sk-SK" b="1" dirty="0" smtClean="0"/>
              <a:t>boli: </a:t>
            </a:r>
            <a:r>
              <a:rPr lang="sk-SK" dirty="0" smtClean="0">
                <a:solidFill>
                  <a:srgbClr val="00B050"/>
                </a:solidFill>
              </a:rPr>
              <a:t>príprava pôdy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00B050"/>
                </a:solidFill>
              </a:rPr>
              <a:t>žatva</a:t>
            </a:r>
            <a:r>
              <a:rPr lang="sk-SK" dirty="0" smtClean="0"/>
              <a:t>. </a:t>
            </a:r>
          </a:p>
          <a:p>
            <a:pPr>
              <a:buNone/>
            </a:pPr>
            <a:r>
              <a:rPr lang="sk-SK" dirty="0" smtClean="0"/>
              <a:t>Muži (ženci) kosili, ženy podberali a deti nosili snopy </a:t>
            </a:r>
          </a:p>
          <a:p>
            <a:pPr>
              <a:buNone/>
            </a:pPr>
            <a:r>
              <a:rPr lang="sk-SK" dirty="0" smtClean="0"/>
              <a:t>obilia a hrabali. Žatva končila oslavou – </a:t>
            </a:r>
            <a:r>
              <a:rPr lang="sk-SK" dirty="0" smtClean="0">
                <a:solidFill>
                  <a:srgbClr val="00B050"/>
                </a:solidFill>
              </a:rPr>
              <a:t>dožinkami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pic>
        <p:nvPicPr>
          <p:cNvPr id="4" name="Zástupný symbol obsahu 3" descr="5_zpseae566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4786346" cy="3778694"/>
          </a:xfrm>
        </p:spPr>
      </p:pic>
      <p:sp>
        <p:nvSpPr>
          <p:cNvPr id="5" name="BlokTextu 4"/>
          <p:cNvSpPr txBox="1"/>
          <p:nvPr/>
        </p:nvSpPr>
        <p:spPr>
          <a:xfrm>
            <a:off x="428596" y="5429264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Použité zdroje</a:t>
            </a:r>
            <a:r>
              <a:rPr lang="sk-SK" dirty="0" smtClean="0"/>
              <a:t>:</a:t>
            </a:r>
          </a:p>
          <a:p>
            <a:r>
              <a:rPr lang="sk-SK" dirty="0" smtClean="0"/>
              <a:t>Učebnica pre 4. ročník ZŠ (Kožuchová)</a:t>
            </a:r>
          </a:p>
          <a:p>
            <a:r>
              <a:rPr lang="sk-SK" dirty="0" smtClean="0">
                <a:hlinkClick r:id="rId3"/>
              </a:rPr>
              <a:t>www.google.sk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www.youtube.com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5720" y="18573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5"/>
              </a:rPr>
              <a:t>DOŽINKY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57158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6"/>
              </a:rPr>
              <a:t>PÁRAČKY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57158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7"/>
              </a:rPr>
              <a:t>PÁRAČKY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Poľnohospodárstvo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5173798" cy="497207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 Slovensku je poľnohospodárstvo od dávnej minulosti zamerané na:</a:t>
            </a:r>
          </a:p>
          <a:p>
            <a:pPr lvl="1"/>
            <a:r>
              <a:rPr lang="sk-SK" dirty="0" smtClean="0"/>
              <a:t>pestovanie obilia </a:t>
            </a:r>
          </a:p>
          <a:p>
            <a:pPr lvl="1"/>
            <a:r>
              <a:rPr lang="sk-SK" dirty="0" smtClean="0"/>
              <a:t>chov dobytka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Hospodársky rok roľníka</a:t>
            </a:r>
          </a:p>
          <a:p>
            <a:pPr lvl="1"/>
            <a:r>
              <a:rPr lang="sk-SK" dirty="0" smtClean="0"/>
              <a:t>začínal skoro na jar</a:t>
            </a:r>
          </a:p>
          <a:p>
            <a:pPr lvl="1"/>
            <a:r>
              <a:rPr lang="sk-SK" dirty="0" smtClean="0"/>
              <a:t>končil v jeseni</a:t>
            </a:r>
          </a:p>
          <a:p>
            <a:pPr lvl="1"/>
            <a:r>
              <a:rPr lang="sk-SK" dirty="0" smtClean="0"/>
              <a:t>v zime sa robili práce, na ktoré v lete nebol čas</a:t>
            </a:r>
            <a:endParaRPr lang="sk-SK" dirty="0"/>
          </a:p>
        </p:txBody>
      </p:sp>
      <p:pic>
        <p:nvPicPr>
          <p:cNvPr id="4" name="Obrázok 3" descr="ps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3157180" cy="2038636"/>
          </a:xfrm>
          <a:prstGeom prst="rect">
            <a:avLst/>
          </a:prstGeom>
        </p:spPr>
      </p:pic>
      <p:pic>
        <p:nvPicPr>
          <p:cNvPr id="5" name="Obrázok 4" descr="GLU34be6e_ko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071942"/>
            <a:ext cx="3143272" cy="209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Najdôležitejšie práce roľníka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Autofit/>
          </a:bodyPr>
          <a:lstStyle/>
          <a:p>
            <a:r>
              <a:rPr lang="sk-SK" sz="5400" dirty="0" smtClean="0"/>
              <a:t>príprava pôdy</a:t>
            </a:r>
          </a:p>
          <a:p>
            <a:r>
              <a:rPr lang="sk-SK" sz="5400" dirty="0" smtClean="0"/>
              <a:t>sejba</a:t>
            </a:r>
          </a:p>
          <a:p>
            <a:r>
              <a:rPr lang="sk-SK" sz="5400" dirty="0" smtClean="0"/>
              <a:t>sadba</a:t>
            </a:r>
          </a:p>
          <a:p>
            <a:r>
              <a:rPr lang="sk-SK" sz="5400" dirty="0" smtClean="0"/>
              <a:t>žatva</a:t>
            </a:r>
          </a:p>
          <a:p>
            <a:r>
              <a:rPr lang="sk-SK" sz="5400" dirty="0" smtClean="0"/>
              <a:t>zber úrody</a:t>
            </a:r>
            <a:endParaRPr lang="sk-SK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Príprava pôdy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dobrú budúcu úrodu predpokladala kvalitná </a:t>
            </a: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príprava pôdy</a:t>
            </a:r>
          </a:p>
          <a:p>
            <a:r>
              <a:rPr lang="sk-SK" dirty="0" smtClean="0"/>
              <a:t>potrebným orným náradím bol </a:t>
            </a: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pluh</a:t>
            </a:r>
          </a:p>
          <a:p>
            <a:endParaRPr lang="sk-SK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dirty="0" smtClean="0"/>
              <a:t>pluh ťahali </a:t>
            </a:r>
            <a:r>
              <a:rPr lang="sk-SK" b="1" dirty="0" smtClean="0"/>
              <a:t>kravy</a:t>
            </a:r>
            <a:r>
              <a:rPr lang="sk-SK" dirty="0" smtClean="0"/>
              <a:t> alebo </a:t>
            </a:r>
            <a:r>
              <a:rPr lang="sk-SK" b="1" dirty="0" smtClean="0"/>
              <a:t>kone</a:t>
            </a:r>
          </a:p>
          <a:p>
            <a:endParaRPr lang="sk-SK" b="1" dirty="0"/>
          </a:p>
        </p:txBody>
      </p:sp>
      <p:pic>
        <p:nvPicPr>
          <p:cNvPr id="4" name="Obrázok 3" descr="i_830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214818"/>
            <a:ext cx="3000396" cy="2145283"/>
          </a:xfrm>
          <a:prstGeom prst="rect">
            <a:avLst/>
          </a:prstGeom>
        </p:spPr>
      </p:pic>
      <p:pic>
        <p:nvPicPr>
          <p:cNvPr id="5" name="Obrázok 4" descr="VP0401-JarnaOrba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214818"/>
            <a:ext cx="3071834" cy="2135884"/>
          </a:xfrm>
          <a:prstGeom prst="rect">
            <a:avLst/>
          </a:prstGeom>
        </p:spPr>
      </p:pic>
      <p:pic>
        <p:nvPicPr>
          <p:cNvPr id="7" name="Obrázok 6" descr="_esk__vyn_lezy_ve_slu_b__n_koho_jin_ho_4cd7ac8e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571744"/>
            <a:ext cx="1819264" cy="150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Žatva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5286412" cy="5257800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zber obilia</a:t>
            </a:r>
          </a:p>
          <a:p>
            <a:r>
              <a:rPr lang="sk-SK" dirty="0" smtClean="0"/>
              <a:t>vyvrcholenie hospodárskeho roka roľníka</a:t>
            </a:r>
          </a:p>
          <a:p>
            <a:r>
              <a:rPr lang="sk-SK" dirty="0" smtClean="0"/>
              <a:t>od nej závisel blahobyt alebo bieda roľníckych rodín</a:t>
            </a:r>
          </a:p>
          <a:p>
            <a:r>
              <a:rPr lang="sk-SK" dirty="0" smtClean="0"/>
              <a:t>kosenie bolo prácou </a:t>
            </a:r>
            <a:r>
              <a:rPr lang="sk-SK" b="1" dirty="0" smtClean="0"/>
              <a:t>mužov – </a:t>
            </a: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žencov</a:t>
            </a:r>
          </a:p>
          <a:p>
            <a:r>
              <a:rPr lang="sk-SK" b="1" dirty="0" smtClean="0"/>
              <a:t>ženy</a:t>
            </a:r>
            <a:r>
              <a:rPr lang="sk-SK" dirty="0" smtClean="0"/>
              <a:t> odoberali skosené obilie</a:t>
            </a:r>
          </a:p>
          <a:p>
            <a:pPr lvl="1"/>
            <a:r>
              <a:rPr lang="sk-SK" dirty="0" smtClean="0"/>
              <a:t>kosákom</a:t>
            </a:r>
          </a:p>
          <a:p>
            <a:pPr lvl="1"/>
            <a:r>
              <a:rPr lang="sk-SK" dirty="0" smtClean="0"/>
              <a:t>holými rukami</a:t>
            </a:r>
          </a:p>
          <a:p>
            <a:pPr lvl="1"/>
            <a:r>
              <a:rPr lang="sk-SK" dirty="0" smtClean="0"/>
              <a:t>ukladali ho na povriesla</a:t>
            </a:r>
          </a:p>
          <a:p>
            <a:r>
              <a:rPr lang="sk-SK" b="1" dirty="0" smtClean="0"/>
              <a:t>deti</a:t>
            </a:r>
            <a:r>
              <a:rPr lang="sk-SK" dirty="0" smtClean="0"/>
              <a:t> znášali snopy</a:t>
            </a:r>
          </a:p>
          <a:p>
            <a:pPr lvl="1"/>
            <a:r>
              <a:rPr lang="sk-SK" dirty="0" smtClean="0"/>
              <a:t>pomáhali stavať obilné kríže</a:t>
            </a:r>
          </a:p>
          <a:p>
            <a:pPr lvl="1"/>
            <a:r>
              <a:rPr lang="sk-SK" dirty="0" smtClean="0"/>
              <a:t>hrabali strnisko</a:t>
            </a:r>
          </a:p>
          <a:p>
            <a:pPr lvl="1"/>
            <a:r>
              <a:rPr lang="sk-SK" dirty="0" smtClean="0"/>
              <a:t>zberali klásky</a:t>
            </a:r>
          </a:p>
        </p:txBody>
      </p:sp>
      <p:pic>
        <p:nvPicPr>
          <p:cNvPr id="4" name="Obrázok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3279381" cy="2643206"/>
          </a:xfrm>
          <a:prstGeom prst="rect">
            <a:avLst/>
          </a:prstGeom>
        </p:spPr>
      </p:pic>
      <p:pic>
        <p:nvPicPr>
          <p:cNvPr id="5" name="Obrázok 4" descr="VP0410-UkoncenieZatvy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86255"/>
            <a:ext cx="3286148" cy="2304155"/>
          </a:xfrm>
          <a:prstGeom prst="rect">
            <a:avLst/>
          </a:prstGeom>
        </p:spPr>
      </p:pic>
      <p:pic>
        <p:nvPicPr>
          <p:cNvPr id="6" name="Obrázok 5" descr="jlo_468625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7862" y="0"/>
            <a:ext cx="2206138" cy="1500174"/>
          </a:xfrm>
          <a:prstGeom prst="rect">
            <a:avLst/>
          </a:prstGeom>
        </p:spPr>
      </p:pic>
      <p:pic>
        <p:nvPicPr>
          <p:cNvPr id="7" name="Obrázok 6" descr="VP0409-ZatvaD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0"/>
            <a:ext cx="2143140" cy="150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Dožinky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57494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ukončenie žatvy</a:t>
            </a:r>
          </a:p>
          <a:p>
            <a:r>
              <a:rPr lang="sk-SK" dirty="0" smtClean="0"/>
              <a:t>oslava</a:t>
            </a:r>
          </a:p>
          <a:p>
            <a:r>
              <a:rPr lang="sk-SK" dirty="0" smtClean="0"/>
              <a:t>ženci a žnice (ženy, ktoré robili pri žatve) odovdávali gazdovi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dožinkový veniec </a:t>
            </a:r>
          </a:p>
          <a:p>
            <a:pPr lvl="1"/>
            <a:r>
              <a:rPr lang="sk-SK" dirty="0" smtClean="0"/>
              <a:t>symbol ukončenia žatvy</a:t>
            </a:r>
          </a:p>
          <a:p>
            <a:r>
              <a:rPr lang="sk-SK" dirty="0" smtClean="0"/>
              <a:t>vili ich žnice z kláskov a stebiel najkrajšieho obilia</a:t>
            </a:r>
          </a:p>
          <a:p>
            <a:endParaRPr lang="sk-SK" dirty="0"/>
          </a:p>
        </p:txBody>
      </p:sp>
      <p:pic>
        <p:nvPicPr>
          <p:cNvPr id="4" name="Obrázok 3" descr="200827dozink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214818"/>
            <a:ext cx="3561268" cy="2364682"/>
          </a:xfrm>
          <a:prstGeom prst="rect">
            <a:avLst/>
          </a:prstGeom>
        </p:spPr>
      </p:pic>
      <p:pic>
        <p:nvPicPr>
          <p:cNvPr id="5" name="Obrázok 4" descr="dozink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3380"/>
            <a:ext cx="3214710" cy="2452560"/>
          </a:xfrm>
          <a:prstGeom prst="rect">
            <a:avLst/>
          </a:prstGeom>
        </p:spPr>
      </p:pic>
      <p:pic>
        <p:nvPicPr>
          <p:cNvPr id="6" name="Obrázok 5" descr="220px-Harvest-home_in_Sandomir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290"/>
            <a:ext cx="2011680" cy="223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Zimné obdobie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30988" cy="490063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Keď sa skončili práce na poli, bolo potrebné:</a:t>
            </a:r>
          </a:p>
          <a:p>
            <a:pPr lvl="1"/>
            <a:r>
              <a:rPr lang="sk-SK" sz="2800" b="1" dirty="0" smtClean="0"/>
              <a:t>úloha mužov:</a:t>
            </a:r>
          </a:p>
          <a:p>
            <a:pPr lvl="2"/>
            <a:r>
              <a:rPr lang="sk-SK" sz="2800" dirty="0" smtClean="0"/>
              <a:t>postarať sa o dobytok</a:t>
            </a:r>
          </a:p>
          <a:p>
            <a:pPr lvl="2"/>
            <a:r>
              <a:rPr lang="sk-SK" sz="2800" dirty="0" smtClean="0"/>
              <a:t>opraviť náradie</a:t>
            </a:r>
          </a:p>
          <a:p>
            <a:pPr lvl="2"/>
            <a:r>
              <a:rPr lang="sk-SK" sz="2800" dirty="0" smtClean="0"/>
              <a:t>nachystať drevo na zimu</a:t>
            </a:r>
          </a:p>
          <a:p>
            <a:pPr lvl="1"/>
            <a:r>
              <a:rPr lang="sk-SK" sz="2800" b="1" dirty="0" smtClean="0"/>
              <a:t>úloha žien:</a:t>
            </a:r>
          </a:p>
          <a:p>
            <a:pPr lvl="2"/>
            <a:r>
              <a:rPr lang="sk-SK" sz="2800" dirty="0" smtClean="0"/>
              <a:t>výroba plátna</a:t>
            </a:r>
          </a:p>
          <a:p>
            <a:pPr lvl="2"/>
            <a:r>
              <a:rPr lang="sk-SK" sz="2800" dirty="0" smtClean="0"/>
              <a:t>výroba kobercov</a:t>
            </a:r>
          </a:p>
          <a:p>
            <a:pPr lvl="2"/>
            <a:r>
              <a:rPr lang="sk-SK" sz="2800" dirty="0" smtClean="0"/>
              <a:t>páranie peria</a:t>
            </a:r>
          </a:p>
        </p:txBody>
      </p:sp>
      <p:pic>
        <p:nvPicPr>
          <p:cNvPr id="5" name="Obrázok 4" descr="LUKO-ovce11-r424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2393171" cy="3190895"/>
          </a:xfrm>
          <a:prstGeom prst="rect">
            <a:avLst/>
          </a:prstGeom>
        </p:spPr>
      </p:pic>
      <p:pic>
        <p:nvPicPr>
          <p:cNvPr id="6" name="Obrázok 5" descr="20100828_232643_P1100434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643446"/>
            <a:ext cx="2428892" cy="1820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Plátno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3857652" cy="307183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vyrábalo sa z </a:t>
            </a:r>
            <a:r>
              <a:rPr lang="sk-SK" b="1" dirty="0" smtClean="0"/>
              <a:t>ľanu</a:t>
            </a:r>
          </a:p>
          <a:p>
            <a:r>
              <a:rPr lang="sk-SK" dirty="0" smtClean="0"/>
              <a:t>ľan sa sial na jar</a:t>
            </a:r>
          </a:p>
          <a:p>
            <a:r>
              <a:rPr lang="sk-SK" dirty="0" smtClean="0"/>
              <a:t>bolo potrebné veľké úsilie spracovať rastlinu na vlákno</a:t>
            </a:r>
          </a:p>
          <a:p>
            <a:r>
              <a:rPr lang="sk-SK" dirty="0" smtClean="0"/>
              <a:t>z vlákna ženy spriadali </a:t>
            </a:r>
            <a:r>
              <a:rPr lang="sk-SK" b="1" dirty="0" smtClean="0"/>
              <a:t>nite</a:t>
            </a:r>
          </a:p>
          <a:p>
            <a:endParaRPr lang="sk-SK" dirty="0"/>
          </a:p>
        </p:txBody>
      </p:sp>
      <p:pic>
        <p:nvPicPr>
          <p:cNvPr id="4" name="Obrázok 3" descr="lan-siaty-1118_JPG_290x600_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0"/>
            <a:ext cx="1571636" cy="2091901"/>
          </a:xfrm>
          <a:prstGeom prst="rect">
            <a:avLst/>
          </a:prstGeom>
        </p:spPr>
      </p:pic>
      <p:pic>
        <p:nvPicPr>
          <p:cNvPr id="5" name="Obrázok 4" descr="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0"/>
            <a:ext cx="2784581" cy="2089107"/>
          </a:xfrm>
          <a:prstGeom prst="rect">
            <a:avLst/>
          </a:prstGeom>
        </p:spPr>
      </p:pic>
      <p:pic>
        <p:nvPicPr>
          <p:cNvPr id="6" name="Obrázok 5" descr="lan-r459_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214554"/>
            <a:ext cx="3143272" cy="2525095"/>
          </a:xfrm>
          <a:prstGeom prst="rect">
            <a:avLst/>
          </a:prstGeom>
        </p:spPr>
      </p:pic>
      <p:pic>
        <p:nvPicPr>
          <p:cNvPr id="7" name="Obrázok 6" descr="sejmout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572008"/>
            <a:ext cx="3071834" cy="2065544"/>
          </a:xfrm>
          <a:prstGeom prst="rect">
            <a:avLst/>
          </a:prstGeom>
        </p:spPr>
      </p:pic>
      <p:pic>
        <p:nvPicPr>
          <p:cNvPr id="8" name="Obrázok 7" descr="priad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572008"/>
            <a:ext cx="3143272" cy="2079092"/>
          </a:xfrm>
          <a:prstGeom prst="rect">
            <a:avLst/>
          </a:prstGeom>
        </p:spPr>
      </p:pic>
      <p:pic>
        <p:nvPicPr>
          <p:cNvPr id="9" name="Obrázok 8" descr="P10505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00570"/>
            <a:ext cx="1428760" cy="214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Priadky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02426" cy="504351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pracovné a spoločenské príležitosti</a:t>
            </a:r>
          </a:p>
          <a:p>
            <a:r>
              <a:rPr lang="sk-SK" dirty="0" smtClean="0"/>
              <a:t>ženy sa schádzali striedavo v rôznych domoch</a:t>
            </a:r>
          </a:p>
          <a:p>
            <a:r>
              <a:rPr lang="sk-SK" dirty="0" smtClean="0"/>
              <a:t>dievčatá sa stretávali v jednom dome</a:t>
            </a:r>
          </a:p>
          <a:p>
            <a:pPr lvl="1"/>
            <a:r>
              <a:rPr lang="sk-SK" dirty="0" smtClean="0"/>
              <a:t>bol to spoločenský život mládeže</a:t>
            </a:r>
          </a:p>
          <a:p>
            <a:r>
              <a:rPr lang="sk-SK" dirty="0" smtClean="0"/>
              <a:t>začínali začiatkom novembra</a:t>
            </a:r>
          </a:p>
          <a:p>
            <a:r>
              <a:rPr lang="sk-SK" dirty="0" smtClean="0"/>
              <a:t>končili sa na konci fašiangov</a:t>
            </a:r>
          </a:p>
          <a:p>
            <a:r>
              <a:rPr lang="sk-SK" dirty="0" smtClean="0"/>
              <a:t>konali sa takmer každý večer</a:t>
            </a:r>
          </a:p>
          <a:p>
            <a:pPr lvl="1"/>
            <a:r>
              <a:rPr lang="sk-SK" dirty="0" smtClean="0"/>
              <a:t>okrem soboty a nedele</a:t>
            </a:r>
            <a:endParaRPr lang="sk-SK" dirty="0"/>
          </a:p>
        </p:txBody>
      </p:sp>
      <p:pic>
        <p:nvPicPr>
          <p:cNvPr id="4" name="Obrázok 3" descr="pa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743701"/>
            <a:ext cx="3000396" cy="3956274"/>
          </a:xfrm>
          <a:prstGeom prst="rect">
            <a:avLst/>
          </a:prstGeom>
        </p:spPr>
      </p:pic>
      <p:pic>
        <p:nvPicPr>
          <p:cNvPr id="5" name="Obrázok 4" descr="fot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3258494" cy="225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</TotalTime>
  <Words>423</Words>
  <Application>Microsoft Office PowerPoint</Application>
  <PresentationFormat>Prezentácia na obrazovke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Medián</vt:lpstr>
      <vt:lpstr>Život roľníkov v dávnej minulosti</vt:lpstr>
      <vt:lpstr>Poľnohospodárstvo</vt:lpstr>
      <vt:lpstr>Najdôležitejšie práce roľníka</vt:lpstr>
      <vt:lpstr>Príprava pôdy</vt:lpstr>
      <vt:lpstr>Žatva</vt:lpstr>
      <vt:lpstr>Dožinky</vt:lpstr>
      <vt:lpstr>Zimné obdobie</vt:lpstr>
      <vt:lpstr>Plátno</vt:lpstr>
      <vt:lpstr>Priadky</vt:lpstr>
      <vt:lpstr>Páračky</vt:lpstr>
      <vt:lpstr>Život roľníkov v dávnej minulosti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roľníkov v dávnej minulosti</dc:title>
  <dc:creator>pc</dc:creator>
  <cp:lastModifiedBy>Lenovo</cp:lastModifiedBy>
  <cp:revision>10</cp:revision>
  <dcterms:created xsi:type="dcterms:W3CDTF">2014-04-07T19:34:14Z</dcterms:created>
  <dcterms:modified xsi:type="dcterms:W3CDTF">2015-04-01T09:19:14Z</dcterms:modified>
</cp:coreProperties>
</file>